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341750-9406-4D3D-9C24-CF723E2E84FA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ACD431-2D67-4818-A364-473992E4A6B1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297A65AD-4ED5-498B-8DD6-C21DB63A94E1}" type="parTrans" cxnId="{06D1E6EF-0652-42C1-B6EE-40EF3F825357}">
      <dgm:prSet/>
      <dgm:spPr/>
      <dgm:t>
        <a:bodyPr/>
        <a:lstStyle/>
        <a:p>
          <a:endParaRPr lang="en-US"/>
        </a:p>
      </dgm:t>
    </dgm:pt>
    <dgm:pt modelId="{3CC1EC04-1AED-4AFC-9012-3294C9E5E43F}" type="sibTrans" cxnId="{06D1E6EF-0652-42C1-B6EE-40EF3F825357}">
      <dgm:prSet/>
      <dgm:spPr/>
      <dgm:t>
        <a:bodyPr/>
        <a:lstStyle/>
        <a:p>
          <a:endParaRPr lang="en-US"/>
        </a:p>
      </dgm:t>
    </dgm:pt>
    <dgm:pt modelId="{0EE6AA66-EF37-4F26-9581-288D88D26E2D}">
      <dgm:prSet phldrT="[Text]" custT="1"/>
      <dgm:spPr/>
      <dgm:t>
        <a:bodyPr/>
        <a:lstStyle/>
        <a:p>
          <a:r>
            <a:rPr lang="en-US" sz="2400" dirty="0" smtClean="0"/>
            <a:t>Text / graph /illustration</a:t>
          </a:r>
          <a:endParaRPr lang="en-US" sz="2400" dirty="0"/>
        </a:p>
      </dgm:t>
    </dgm:pt>
    <dgm:pt modelId="{490F193F-F6E7-440A-8698-231DDBCC7013}" type="parTrans" cxnId="{24B81E61-302B-4279-A3E3-3AD96C7DAA95}">
      <dgm:prSet/>
      <dgm:spPr/>
      <dgm:t>
        <a:bodyPr/>
        <a:lstStyle/>
        <a:p>
          <a:endParaRPr lang="en-US"/>
        </a:p>
      </dgm:t>
    </dgm:pt>
    <dgm:pt modelId="{8CDC9992-2CD1-4030-BEE6-F80F060EAF97}" type="sibTrans" cxnId="{24B81E61-302B-4279-A3E3-3AD96C7DAA95}">
      <dgm:prSet/>
      <dgm:spPr/>
      <dgm:t>
        <a:bodyPr/>
        <a:lstStyle/>
        <a:p>
          <a:endParaRPr lang="en-US"/>
        </a:p>
      </dgm:t>
    </dgm:pt>
    <dgm:pt modelId="{7192C99B-0C73-42A4-9F81-A9B928B7F8AF}">
      <dgm:prSet phldrT="[Text]"/>
      <dgm:spPr/>
      <dgm:t>
        <a:bodyPr/>
        <a:lstStyle/>
        <a:p>
          <a:r>
            <a:rPr lang="en-US" dirty="0" smtClean="0"/>
            <a:t>Methodology</a:t>
          </a:r>
          <a:endParaRPr lang="en-US" dirty="0"/>
        </a:p>
      </dgm:t>
    </dgm:pt>
    <dgm:pt modelId="{A1209FFD-36A8-4778-BEB4-719E7201BFF6}" type="parTrans" cxnId="{BC690058-27CE-4D2F-8750-F20A66143D48}">
      <dgm:prSet/>
      <dgm:spPr/>
      <dgm:t>
        <a:bodyPr/>
        <a:lstStyle/>
        <a:p>
          <a:endParaRPr lang="en-US"/>
        </a:p>
      </dgm:t>
    </dgm:pt>
    <dgm:pt modelId="{439EF113-7B59-4730-947B-51792197B7D6}" type="sibTrans" cxnId="{BC690058-27CE-4D2F-8750-F20A66143D48}">
      <dgm:prSet/>
      <dgm:spPr/>
      <dgm:t>
        <a:bodyPr/>
        <a:lstStyle/>
        <a:p>
          <a:endParaRPr lang="en-US"/>
        </a:p>
      </dgm:t>
    </dgm:pt>
    <dgm:pt modelId="{3765CD8E-3C3A-4CAD-9775-92382D408D3F}">
      <dgm:prSet phldrT="[Text]" custT="1"/>
      <dgm:spPr/>
      <dgm:t>
        <a:bodyPr/>
        <a:lstStyle/>
        <a:p>
          <a:r>
            <a:rPr lang="en-US" sz="2400" dirty="0" smtClean="0"/>
            <a:t>Text / graph /illustration/ flow chart with labels </a:t>
          </a:r>
          <a:endParaRPr lang="en-US" sz="2400" dirty="0"/>
        </a:p>
      </dgm:t>
    </dgm:pt>
    <dgm:pt modelId="{4819B110-FB09-4512-BEC2-862F661825E6}" type="parTrans" cxnId="{371A7979-565C-45D5-88E6-DA2D195445A5}">
      <dgm:prSet/>
      <dgm:spPr/>
      <dgm:t>
        <a:bodyPr/>
        <a:lstStyle/>
        <a:p>
          <a:endParaRPr lang="en-US"/>
        </a:p>
      </dgm:t>
    </dgm:pt>
    <dgm:pt modelId="{40028438-730E-45C0-B468-A0EEAF6FCC30}" type="sibTrans" cxnId="{371A7979-565C-45D5-88E6-DA2D195445A5}">
      <dgm:prSet/>
      <dgm:spPr/>
      <dgm:t>
        <a:bodyPr/>
        <a:lstStyle/>
        <a:p>
          <a:endParaRPr lang="en-US"/>
        </a:p>
      </dgm:t>
    </dgm:pt>
    <dgm:pt modelId="{70769359-3AFB-4204-86CC-D1E00296C3BB}">
      <dgm:prSet phldrT="[Text]"/>
      <dgm:spPr/>
      <dgm:t>
        <a:bodyPr/>
        <a:lstStyle/>
        <a:p>
          <a:r>
            <a:rPr lang="en-US" dirty="0" smtClean="0"/>
            <a:t>Conclusions</a:t>
          </a:r>
          <a:endParaRPr lang="en-US" dirty="0"/>
        </a:p>
      </dgm:t>
    </dgm:pt>
    <dgm:pt modelId="{CA3BDDBF-975E-4C72-95A2-5FAEBE2E73CC}" type="parTrans" cxnId="{C23B8ACE-071F-4D3E-998C-C58EFF9AD81D}">
      <dgm:prSet/>
      <dgm:spPr/>
      <dgm:t>
        <a:bodyPr/>
        <a:lstStyle/>
        <a:p>
          <a:endParaRPr lang="en-US"/>
        </a:p>
      </dgm:t>
    </dgm:pt>
    <dgm:pt modelId="{CD244078-6F78-4B66-B410-41A4B70E72C3}" type="sibTrans" cxnId="{C23B8ACE-071F-4D3E-998C-C58EFF9AD81D}">
      <dgm:prSet/>
      <dgm:spPr/>
      <dgm:t>
        <a:bodyPr/>
        <a:lstStyle/>
        <a:p>
          <a:endParaRPr lang="en-US"/>
        </a:p>
      </dgm:t>
    </dgm:pt>
    <dgm:pt modelId="{9F0EF633-29FA-4099-AAB4-7B08754E1C08}">
      <dgm:prSet phldrT="[Text]" phldr="1" custT="1"/>
      <dgm:spPr/>
      <dgm:t>
        <a:bodyPr/>
        <a:lstStyle/>
        <a:p>
          <a:pPr marL="573088" indent="-573088"/>
          <a:endParaRPr lang="en-US" sz="2400" dirty="0"/>
        </a:p>
      </dgm:t>
    </dgm:pt>
    <dgm:pt modelId="{775F2211-3C50-45A7-9CBE-5320B8EE91B4}" type="parTrans" cxnId="{30A52DB3-4EA2-4E1D-AB70-8C3D9EBF0EFF}">
      <dgm:prSet/>
      <dgm:spPr/>
      <dgm:t>
        <a:bodyPr/>
        <a:lstStyle/>
        <a:p>
          <a:endParaRPr lang="en-US"/>
        </a:p>
      </dgm:t>
    </dgm:pt>
    <dgm:pt modelId="{8DD1D1A1-0B46-4B33-B9A5-EB3E7B630374}" type="sibTrans" cxnId="{30A52DB3-4EA2-4E1D-AB70-8C3D9EBF0EFF}">
      <dgm:prSet/>
      <dgm:spPr/>
      <dgm:t>
        <a:bodyPr/>
        <a:lstStyle/>
        <a:p>
          <a:endParaRPr lang="en-US"/>
        </a:p>
      </dgm:t>
    </dgm:pt>
    <dgm:pt modelId="{9F8F48E7-F7D5-4682-BD44-924FED1A706D}">
      <dgm:prSet phldrT="[Text]"/>
      <dgm:spPr/>
      <dgm:t>
        <a:bodyPr/>
        <a:lstStyle/>
        <a:p>
          <a:r>
            <a:rPr lang="en-US" dirty="0" smtClean="0"/>
            <a:t>Results</a:t>
          </a:r>
          <a:endParaRPr lang="en-US" dirty="0"/>
        </a:p>
      </dgm:t>
    </dgm:pt>
    <dgm:pt modelId="{4D66362F-3818-4392-B7BC-C13A6E5336F8}" type="parTrans" cxnId="{1042BD0F-42DC-4FE2-A104-A702D1B3C853}">
      <dgm:prSet/>
      <dgm:spPr/>
      <dgm:t>
        <a:bodyPr/>
        <a:lstStyle/>
        <a:p>
          <a:endParaRPr lang="en-US"/>
        </a:p>
      </dgm:t>
    </dgm:pt>
    <dgm:pt modelId="{31CDCDBA-BA29-4BFF-AB22-55016BF46FBE}" type="sibTrans" cxnId="{1042BD0F-42DC-4FE2-A104-A702D1B3C853}">
      <dgm:prSet/>
      <dgm:spPr/>
      <dgm:t>
        <a:bodyPr/>
        <a:lstStyle/>
        <a:p>
          <a:endParaRPr lang="en-US"/>
        </a:p>
      </dgm:t>
    </dgm:pt>
    <dgm:pt modelId="{523D3F64-283E-4723-B29F-32531F2541A8}">
      <dgm:prSet phldrT="[Text]" custT="1"/>
      <dgm:spPr/>
      <dgm:t>
        <a:bodyPr/>
        <a:lstStyle/>
        <a:p>
          <a:r>
            <a:rPr lang="en-US" sz="2400" dirty="0" smtClean="0"/>
            <a:t>Text / graph /illustration/ flow chart with labels </a:t>
          </a:r>
          <a:endParaRPr lang="en-US" sz="2400" dirty="0"/>
        </a:p>
      </dgm:t>
    </dgm:pt>
    <dgm:pt modelId="{74BFBCD1-D313-4B32-9B5B-CEF9C3E052C5}" type="parTrans" cxnId="{45E4B80E-69D8-403A-8066-FA0CE4199D26}">
      <dgm:prSet/>
      <dgm:spPr/>
      <dgm:t>
        <a:bodyPr/>
        <a:lstStyle/>
        <a:p>
          <a:endParaRPr lang="en-US"/>
        </a:p>
      </dgm:t>
    </dgm:pt>
    <dgm:pt modelId="{B85C17BF-9BA0-40BA-A783-A7B83293FDD3}" type="sibTrans" cxnId="{45E4B80E-69D8-403A-8066-FA0CE4199D26}">
      <dgm:prSet/>
      <dgm:spPr/>
      <dgm:t>
        <a:bodyPr/>
        <a:lstStyle/>
        <a:p>
          <a:endParaRPr lang="en-US"/>
        </a:p>
      </dgm:t>
    </dgm:pt>
    <dgm:pt modelId="{B0B476A3-8103-4328-BCB8-26E10AE84C9C}">
      <dgm:prSet custT="1"/>
      <dgm:spPr/>
      <dgm:t>
        <a:bodyPr/>
        <a:lstStyle/>
        <a:p>
          <a:endParaRPr lang="en-US" sz="2400" dirty="0"/>
        </a:p>
      </dgm:t>
    </dgm:pt>
    <dgm:pt modelId="{FCE0F802-9DB0-4E2A-8211-BE0A93D71DEF}" type="parTrans" cxnId="{2050FA64-2732-4CB1-B4C0-CEC3FF7E31E5}">
      <dgm:prSet/>
      <dgm:spPr/>
      <dgm:t>
        <a:bodyPr/>
        <a:lstStyle/>
        <a:p>
          <a:endParaRPr lang="en-US"/>
        </a:p>
      </dgm:t>
    </dgm:pt>
    <dgm:pt modelId="{E159B6D4-0672-4DCF-9FA5-1AE56954A3FF}" type="sibTrans" cxnId="{2050FA64-2732-4CB1-B4C0-CEC3FF7E31E5}">
      <dgm:prSet/>
      <dgm:spPr/>
      <dgm:t>
        <a:bodyPr/>
        <a:lstStyle/>
        <a:p>
          <a:endParaRPr lang="en-US"/>
        </a:p>
      </dgm:t>
    </dgm:pt>
    <dgm:pt modelId="{CC249E8D-CB46-47C1-8F5F-2B6BA8B4F30A}">
      <dgm:prSet custT="1"/>
      <dgm:spPr/>
      <dgm:t>
        <a:bodyPr/>
        <a:lstStyle/>
        <a:p>
          <a:pPr marL="228600" indent="0"/>
          <a:endParaRPr lang="en-US" sz="2400"/>
        </a:p>
      </dgm:t>
    </dgm:pt>
    <dgm:pt modelId="{E39D1089-BD47-48BF-BC1F-13DE2AFFA391}" type="parTrans" cxnId="{91DA9E9F-E254-4690-AFBB-0842BA550897}">
      <dgm:prSet/>
      <dgm:spPr/>
      <dgm:t>
        <a:bodyPr/>
        <a:lstStyle/>
        <a:p>
          <a:endParaRPr lang="en-US"/>
        </a:p>
      </dgm:t>
    </dgm:pt>
    <dgm:pt modelId="{B489A130-40FE-472B-AF16-B1BD3C3C3F9E}" type="sibTrans" cxnId="{91DA9E9F-E254-4690-AFBB-0842BA550897}">
      <dgm:prSet/>
      <dgm:spPr/>
      <dgm:t>
        <a:bodyPr/>
        <a:lstStyle/>
        <a:p>
          <a:endParaRPr lang="en-US"/>
        </a:p>
      </dgm:t>
    </dgm:pt>
    <dgm:pt modelId="{DB204339-9A83-48D9-8877-8260B8E62B9B}">
      <dgm:prSet custT="1"/>
      <dgm:spPr/>
      <dgm:t>
        <a:bodyPr/>
        <a:lstStyle/>
        <a:p>
          <a:pPr marL="228600" indent="0"/>
          <a:endParaRPr lang="en-US" sz="2400" dirty="0"/>
        </a:p>
      </dgm:t>
    </dgm:pt>
    <dgm:pt modelId="{5F56FD9B-131F-4EE1-B6AA-FA59FB43DFD7}" type="sibTrans" cxnId="{6C02A644-91C6-4AC9-BA07-45F3E844CE10}">
      <dgm:prSet/>
      <dgm:spPr/>
      <dgm:t>
        <a:bodyPr/>
        <a:lstStyle/>
        <a:p>
          <a:endParaRPr lang="en-US"/>
        </a:p>
      </dgm:t>
    </dgm:pt>
    <dgm:pt modelId="{C5EA9682-9CC2-4ABB-A9EA-E8F0C830573A}" type="parTrans" cxnId="{6C02A644-91C6-4AC9-BA07-45F3E844CE10}">
      <dgm:prSet/>
      <dgm:spPr/>
      <dgm:t>
        <a:bodyPr/>
        <a:lstStyle/>
        <a:p>
          <a:endParaRPr lang="en-US"/>
        </a:p>
      </dgm:t>
    </dgm:pt>
    <dgm:pt modelId="{92905B8F-EBB3-45CB-B427-45E9F57D7303}">
      <dgm:prSet custT="1"/>
      <dgm:spPr/>
      <dgm:t>
        <a:bodyPr/>
        <a:lstStyle/>
        <a:p>
          <a:endParaRPr lang="en-US" sz="2400" dirty="0"/>
        </a:p>
      </dgm:t>
    </dgm:pt>
    <dgm:pt modelId="{2A3C2D77-E45F-4A01-98BA-7300C5C3DBE9}" type="parTrans" cxnId="{1AE5BC6E-7375-4992-BFBE-9C86210F7F86}">
      <dgm:prSet/>
      <dgm:spPr/>
      <dgm:t>
        <a:bodyPr/>
        <a:lstStyle/>
        <a:p>
          <a:endParaRPr lang="en-US"/>
        </a:p>
      </dgm:t>
    </dgm:pt>
    <dgm:pt modelId="{B7B03D2E-EBDE-405E-AD18-A018DEA52935}" type="sibTrans" cxnId="{1AE5BC6E-7375-4992-BFBE-9C86210F7F86}">
      <dgm:prSet/>
      <dgm:spPr/>
      <dgm:t>
        <a:bodyPr/>
        <a:lstStyle/>
        <a:p>
          <a:endParaRPr lang="en-US"/>
        </a:p>
      </dgm:t>
    </dgm:pt>
    <dgm:pt modelId="{BBB1D6B4-BF7A-46A4-9A8A-1E484F8BF977}">
      <dgm:prSet custT="1"/>
      <dgm:spPr/>
      <dgm:t>
        <a:bodyPr/>
        <a:lstStyle/>
        <a:p>
          <a:endParaRPr lang="en-US" sz="2400" dirty="0" smtClean="0"/>
        </a:p>
      </dgm:t>
    </dgm:pt>
    <dgm:pt modelId="{D5C9D45E-57AE-411D-AD06-0CCD808C5093}" type="parTrans" cxnId="{343C108E-DFA2-4EFE-8663-56C4B3D14E70}">
      <dgm:prSet/>
      <dgm:spPr/>
      <dgm:t>
        <a:bodyPr/>
        <a:lstStyle/>
        <a:p>
          <a:endParaRPr lang="en-US"/>
        </a:p>
      </dgm:t>
    </dgm:pt>
    <dgm:pt modelId="{118AB7FE-BC8A-4A79-AD20-1318814D04EE}" type="sibTrans" cxnId="{343C108E-DFA2-4EFE-8663-56C4B3D14E70}">
      <dgm:prSet/>
      <dgm:spPr/>
      <dgm:t>
        <a:bodyPr/>
        <a:lstStyle/>
        <a:p>
          <a:endParaRPr lang="en-US"/>
        </a:p>
      </dgm:t>
    </dgm:pt>
    <dgm:pt modelId="{9FAF726B-1C2C-4A53-B50B-D2BA33AC2A19}">
      <dgm:prSet custT="1"/>
      <dgm:spPr/>
      <dgm:t>
        <a:bodyPr/>
        <a:lstStyle/>
        <a:p>
          <a:endParaRPr lang="en-US" sz="2400" dirty="0" smtClean="0"/>
        </a:p>
      </dgm:t>
    </dgm:pt>
    <dgm:pt modelId="{93218163-E444-48EF-A606-5A4E3588B77A}" type="parTrans" cxnId="{DC98C6BB-B4ED-47A3-815E-1DC41D494FEE}">
      <dgm:prSet/>
      <dgm:spPr/>
      <dgm:t>
        <a:bodyPr/>
        <a:lstStyle/>
        <a:p>
          <a:endParaRPr lang="en-US"/>
        </a:p>
      </dgm:t>
    </dgm:pt>
    <dgm:pt modelId="{C2C08D20-3E4A-4728-A36A-5174DC183AC8}" type="sibTrans" cxnId="{DC98C6BB-B4ED-47A3-815E-1DC41D494FEE}">
      <dgm:prSet/>
      <dgm:spPr/>
      <dgm:t>
        <a:bodyPr/>
        <a:lstStyle/>
        <a:p>
          <a:endParaRPr lang="en-US"/>
        </a:p>
      </dgm:t>
    </dgm:pt>
    <dgm:pt modelId="{9E0FF33A-37EA-44F2-A7FE-1398A886BED4}" type="pres">
      <dgm:prSet presAssocID="{6A341750-9406-4D3D-9C24-CF723E2E84F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0B65EB71-D48A-4EA8-BB34-ABB1BC51A26B}" type="pres">
      <dgm:prSet presAssocID="{6A341750-9406-4D3D-9C24-CF723E2E84FA}" presName="children" presStyleCnt="0"/>
      <dgm:spPr/>
    </dgm:pt>
    <dgm:pt modelId="{56F4734E-ED2E-4E7E-B40E-7D56B091F555}" type="pres">
      <dgm:prSet presAssocID="{6A341750-9406-4D3D-9C24-CF723E2E84FA}" presName="child1group" presStyleCnt="0"/>
      <dgm:spPr/>
    </dgm:pt>
    <dgm:pt modelId="{3CB955B6-8D14-460A-9C75-0AD9641D7FDD}" type="pres">
      <dgm:prSet presAssocID="{6A341750-9406-4D3D-9C24-CF723E2E84FA}" presName="child1" presStyleLbl="bgAcc1" presStyleIdx="0" presStyleCnt="4" custScaleX="163605" custScaleY="110252"/>
      <dgm:spPr/>
      <dgm:t>
        <a:bodyPr/>
        <a:lstStyle/>
        <a:p>
          <a:endParaRPr lang="en-US"/>
        </a:p>
      </dgm:t>
    </dgm:pt>
    <dgm:pt modelId="{5116E112-B4A6-4F3C-9D83-72A85B62BCE4}" type="pres">
      <dgm:prSet presAssocID="{6A341750-9406-4D3D-9C24-CF723E2E84F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93B4D-83F0-4590-93D6-A40B097AB998}" type="pres">
      <dgm:prSet presAssocID="{6A341750-9406-4D3D-9C24-CF723E2E84FA}" presName="child2group" presStyleCnt="0"/>
      <dgm:spPr/>
    </dgm:pt>
    <dgm:pt modelId="{73E7BB8B-5B12-4011-815E-17BEA1B9204F}" type="pres">
      <dgm:prSet presAssocID="{6A341750-9406-4D3D-9C24-CF723E2E84FA}" presName="child2" presStyleLbl="bgAcc1" presStyleIdx="1" presStyleCnt="4" custScaleX="163605" custScaleY="110252"/>
      <dgm:spPr/>
      <dgm:t>
        <a:bodyPr/>
        <a:lstStyle/>
        <a:p>
          <a:endParaRPr lang="en-US"/>
        </a:p>
      </dgm:t>
    </dgm:pt>
    <dgm:pt modelId="{D9B391B0-D796-4ECE-B073-C87D48363B46}" type="pres">
      <dgm:prSet presAssocID="{6A341750-9406-4D3D-9C24-CF723E2E84F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B4E5A-7EF7-4C32-80D4-7C062E070A24}" type="pres">
      <dgm:prSet presAssocID="{6A341750-9406-4D3D-9C24-CF723E2E84FA}" presName="child3group" presStyleCnt="0"/>
      <dgm:spPr/>
    </dgm:pt>
    <dgm:pt modelId="{D91B7D7F-3504-4FC4-9A10-4FF98386EBC9}" type="pres">
      <dgm:prSet presAssocID="{6A341750-9406-4D3D-9C24-CF723E2E84FA}" presName="child3" presStyleLbl="bgAcc1" presStyleIdx="2" presStyleCnt="4" custScaleX="163605" custScaleY="110252" custLinFactNeighborX="9363" custLinFactNeighborY="-10202"/>
      <dgm:spPr/>
      <dgm:t>
        <a:bodyPr/>
        <a:lstStyle/>
        <a:p>
          <a:endParaRPr lang="en-US"/>
        </a:p>
      </dgm:t>
    </dgm:pt>
    <dgm:pt modelId="{0A86792A-CA2C-4EDB-B467-F46953A7CCA8}" type="pres">
      <dgm:prSet presAssocID="{6A341750-9406-4D3D-9C24-CF723E2E84F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7FC1F-2E95-49B9-A59D-674D1B245687}" type="pres">
      <dgm:prSet presAssocID="{6A341750-9406-4D3D-9C24-CF723E2E84FA}" presName="child4group" presStyleCnt="0"/>
      <dgm:spPr/>
    </dgm:pt>
    <dgm:pt modelId="{27912CBF-8351-4DD5-9DD6-133DFC9FAC9D}" type="pres">
      <dgm:prSet presAssocID="{6A341750-9406-4D3D-9C24-CF723E2E84FA}" presName="child4" presStyleLbl="bgAcc1" presStyleIdx="3" presStyleCnt="4" custScaleX="163605" custScaleY="110252" custLinFactNeighborX="-6058" custLinFactNeighborY="-10202"/>
      <dgm:spPr/>
      <dgm:t>
        <a:bodyPr/>
        <a:lstStyle/>
        <a:p>
          <a:endParaRPr lang="en-US"/>
        </a:p>
      </dgm:t>
    </dgm:pt>
    <dgm:pt modelId="{942F788E-B56C-4489-AA03-96AF7B0E08E4}" type="pres">
      <dgm:prSet presAssocID="{6A341750-9406-4D3D-9C24-CF723E2E84F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D4A3B-37EE-43DA-8241-2E26C8137B74}" type="pres">
      <dgm:prSet presAssocID="{6A341750-9406-4D3D-9C24-CF723E2E84FA}" presName="childPlaceholder" presStyleCnt="0"/>
      <dgm:spPr/>
    </dgm:pt>
    <dgm:pt modelId="{B7A10105-0AF1-4BF0-B8B8-0CB3F1CD0FE5}" type="pres">
      <dgm:prSet presAssocID="{6A341750-9406-4D3D-9C24-CF723E2E84FA}" presName="circle" presStyleCnt="0"/>
      <dgm:spPr/>
    </dgm:pt>
    <dgm:pt modelId="{60210081-B976-45D9-BB3B-DADD8F329CBA}" type="pres">
      <dgm:prSet presAssocID="{6A341750-9406-4D3D-9C24-CF723E2E84FA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BEE0CF0-6D33-4702-836A-A4C7679B9459}" type="pres">
      <dgm:prSet presAssocID="{6A341750-9406-4D3D-9C24-CF723E2E84FA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58B92B25-636E-4DAC-84A2-5AD9ABF8BBD7}" type="pres">
      <dgm:prSet presAssocID="{6A341750-9406-4D3D-9C24-CF723E2E84F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C0E9B-D362-46DB-854F-2A6BBEE001D2}" type="pres">
      <dgm:prSet presAssocID="{6A341750-9406-4D3D-9C24-CF723E2E84FA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E911E18-002A-44F8-8E7B-4DC5E74F37CD}" type="pres">
      <dgm:prSet presAssocID="{6A341750-9406-4D3D-9C24-CF723E2E84FA}" presName="quadrantPlaceholder" presStyleCnt="0"/>
      <dgm:spPr/>
    </dgm:pt>
    <dgm:pt modelId="{E2911DD9-E6BD-4366-85F2-6A6D220904B3}" type="pres">
      <dgm:prSet presAssocID="{6A341750-9406-4D3D-9C24-CF723E2E84FA}" presName="center1" presStyleLbl="fgShp" presStyleIdx="0" presStyleCnt="2"/>
      <dgm:spPr/>
    </dgm:pt>
    <dgm:pt modelId="{81682C68-49AC-4BED-933C-1CE77DDB10A3}" type="pres">
      <dgm:prSet presAssocID="{6A341750-9406-4D3D-9C24-CF723E2E84FA}" presName="center2" presStyleLbl="fgShp" presStyleIdx="1" presStyleCnt="2"/>
      <dgm:spPr/>
    </dgm:pt>
  </dgm:ptLst>
  <dgm:cxnLst>
    <dgm:cxn modelId="{4E0E2D34-314E-4C9D-B0B4-1204A695F229}" type="presOf" srcId="{69ACD431-2D67-4818-A364-473992E4A6B1}" destId="{60210081-B976-45D9-BB3B-DADD8F329CBA}" srcOrd="0" destOrd="0" presId="urn:microsoft.com/office/officeart/2005/8/layout/cycle4"/>
    <dgm:cxn modelId="{91DA9E9F-E254-4690-AFBB-0842BA550897}" srcId="{70769359-3AFB-4204-86CC-D1E00296C3BB}" destId="{CC249E8D-CB46-47C1-8F5F-2B6BA8B4F30A}" srcOrd="2" destOrd="0" parTransId="{E39D1089-BD47-48BF-BC1F-13DE2AFFA391}" sibTransId="{B489A130-40FE-472B-AF16-B1BD3C3C3F9E}"/>
    <dgm:cxn modelId="{2050FA64-2732-4CB1-B4C0-CEC3FF7E31E5}" srcId="{7192C99B-0C73-42A4-9F81-A9B928B7F8AF}" destId="{B0B476A3-8103-4328-BCB8-26E10AE84C9C}" srcOrd="1" destOrd="0" parTransId="{FCE0F802-9DB0-4E2A-8211-BE0A93D71DEF}" sibTransId="{E159B6D4-0672-4DCF-9FA5-1AE56954A3FF}"/>
    <dgm:cxn modelId="{8DFA41E3-F0E4-4090-8700-CB2C37C07743}" type="presOf" srcId="{523D3F64-283E-4723-B29F-32531F2541A8}" destId="{27912CBF-8351-4DD5-9DD6-133DFC9FAC9D}" srcOrd="0" destOrd="0" presId="urn:microsoft.com/office/officeart/2005/8/layout/cycle4"/>
    <dgm:cxn modelId="{343C108E-DFA2-4EFE-8663-56C4B3D14E70}" srcId="{9F8F48E7-F7D5-4682-BD44-924FED1A706D}" destId="{BBB1D6B4-BF7A-46A4-9A8A-1E484F8BF977}" srcOrd="1" destOrd="0" parTransId="{D5C9D45E-57AE-411D-AD06-0CCD808C5093}" sibTransId="{118AB7FE-BC8A-4A79-AD20-1318814D04EE}"/>
    <dgm:cxn modelId="{0E8B8A48-1FF8-4A0F-8F56-D57E42981ADE}" type="presOf" srcId="{DB204339-9A83-48D9-8877-8260B8E62B9B}" destId="{0A86792A-CA2C-4EDB-B467-F46953A7CCA8}" srcOrd="1" destOrd="1" presId="urn:microsoft.com/office/officeart/2005/8/layout/cycle4"/>
    <dgm:cxn modelId="{BC690058-27CE-4D2F-8750-F20A66143D48}" srcId="{6A341750-9406-4D3D-9C24-CF723E2E84FA}" destId="{7192C99B-0C73-42A4-9F81-A9B928B7F8AF}" srcOrd="1" destOrd="0" parTransId="{A1209FFD-36A8-4778-BEB4-719E7201BFF6}" sibTransId="{439EF113-7B59-4730-947B-51792197B7D6}"/>
    <dgm:cxn modelId="{CEB2D813-AE83-470A-BCD7-784981940E2F}" type="presOf" srcId="{70769359-3AFB-4204-86CC-D1E00296C3BB}" destId="{58B92B25-636E-4DAC-84A2-5AD9ABF8BBD7}" srcOrd="0" destOrd="0" presId="urn:microsoft.com/office/officeart/2005/8/layout/cycle4"/>
    <dgm:cxn modelId="{6C02A644-91C6-4AC9-BA07-45F3E844CE10}" srcId="{70769359-3AFB-4204-86CC-D1E00296C3BB}" destId="{DB204339-9A83-48D9-8877-8260B8E62B9B}" srcOrd="1" destOrd="0" parTransId="{C5EA9682-9CC2-4ABB-A9EA-E8F0C830573A}" sibTransId="{5F56FD9B-131F-4EE1-B6AA-FA59FB43DFD7}"/>
    <dgm:cxn modelId="{0714F6D9-9D4A-492B-8550-0829BDEBE4FF}" type="presOf" srcId="{CC249E8D-CB46-47C1-8F5F-2B6BA8B4F30A}" destId="{D91B7D7F-3504-4FC4-9A10-4FF98386EBC9}" srcOrd="0" destOrd="2" presId="urn:microsoft.com/office/officeart/2005/8/layout/cycle4"/>
    <dgm:cxn modelId="{90B6CB5F-FBD8-409E-A135-635F0F668717}" type="presOf" srcId="{3765CD8E-3C3A-4CAD-9775-92382D408D3F}" destId="{73E7BB8B-5B12-4011-815E-17BEA1B9204F}" srcOrd="0" destOrd="0" presId="urn:microsoft.com/office/officeart/2005/8/layout/cycle4"/>
    <dgm:cxn modelId="{30A52DB3-4EA2-4E1D-AB70-8C3D9EBF0EFF}" srcId="{70769359-3AFB-4204-86CC-D1E00296C3BB}" destId="{9F0EF633-29FA-4099-AAB4-7B08754E1C08}" srcOrd="0" destOrd="0" parTransId="{775F2211-3C50-45A7-9CBE-5320B8EE91B4}" sibTransId="{8DD1D1A1-0B46-4B33-B9A5-EB3E7B630374}"/>
    <dgm:cxn modelId="{9CE04AED-34F1-443F-A322-2E3D6589B9BD}" type="presOf" srcId="{9F0EF633-29FA-4099-AAB4-7B08754E1C08}" destId="{D91B7D7F-3504-4FC4-9A10-4FF98386EBC9}" srcOrd="0" destOrd="0" presId="urn:microsoft.com/office/officeart/2005/8/layout/cycle4"/>
    <dgm:cxn modelId="{B5265501-2971-432F-9D38-25DF88B4CAF8}" type="presOf" srcId="{3765CD8E-3C3A-4CAD-9775-92382D408D3F}" destId="{D9B391B0-D796-4ECE-B073-C87D48363B46}" srcOrd="1" destOrd="0" presId="urn:microsoft.com/office/officeart/2005/8/layout/cycle4"/>
    <dgm:cxn modelId="{9B7B5DF1-CDBD-43C3-BAFD-11B9C2F23E46}" type="presOf" srcId="{0EE6AA66-EF37-4F26-9581-288D88D26E2D}" destId="{3CB955B6-8D14-460A-9C75-0AD9641D7FDD}" srcOrd="0" destOrd="0" presId="urn:microsoft.com/office/officeart/2005/8/layout/cycle4"/>
    <dgm:cxn modelId="{0061239F-9D9B-48EC-B065-0C32E50AE197}" type="presOf" srcId="{9F8F48E7-F7D5-4682-BD44-924FED1A706D}" destId="{119C0E9B-D362-46DB-854F-2A6BBEE001D2}" srcOrd="0" destOrd="0" presId="urn:microsoft.com/office/officeart/2005/8/layout/cycle4"/>
    <dgm:cxn modelId="{F9D114A7-E66F-4DC0-8B4A-6C94A3D9D667}" type="presOf" srcId="{7192C99B-0C73-42A4-9F81-A9B928B7F8AF}" destId="{5BEE0CF0-6D33-4702-836A-A4C7679B9459}" srcOrd="0" destOrd="0" presId="urn:microsoft.com/office/officeart/2005/8/layout/cycle4"/>
    <dgm:cxn modelId="{94882F6C-DFDD-4D0C-970A-A31DDA5F315F}" type="presOf" srcId="{9FAF726B-1C2C-4A53-B50B-D2BA33AC2A19}" destId="{27912CBF-8351-4DD5-9DD6-133DFC9FAC9D}" srcOrd="0" destOrd="2" presId="urn:microsoft.com/office/officeart/2005/8/layout/cycle4"/>
    <dgm:cxn modelId="{5B7D0E53-0DA5-45C1-AD22-8D765B2759D2}" type="presOf" srcId="{9FAF726B-1C2C-4A53-B50B-D2BA33AC2A19}" destId="{942F788E-B56C-4489-AA03-96AF7B0E08E4}" srcOrd="1" destOrd="2" presId="urn:microsoft.com/office/officeart/2005/8/layout/cycle4"/>
    <dgm:cxn modelId="{1258AFAE-B5D9-4603-9B69-B0B5AA53E72B}" type="presOf" srcId="{BBB1D6B4-BF7A-46A4-9A8A-1E484F8BF977}" destId="{942F788E-B56C-4489-AA03-96AF7B0E08E4}" srcOrd="1" destOrd="1" presId="urn:microsoft.com/office/officeart/2005/8/layout/cycle4"/>
    <dgm:cxn modelId="{45E4B80E-69D8-403A-8066-FA0CE4199D26}" srcId="{9F8F48E7-F7D5-4682-BD44-924FED1A706D}" destId="{523D3F64-283E-4723-B29F-32531F2541A8}" srcOrd="0" destOrd="0" parTransId="{74BFBCD1-D313-4B32-9B5B-CEF9C3E052C5}" sibTransId="{B85C17BF-9BA0-40BA-A783-A7B83293FDD3}"/>
    <dgm:cxn modelId="{2AFD4519-94E2-4C74-9332-DD628EE143A5}" type="presOf" srcId="{0EE6AA66-EF37-4F26-9581-288D88D26E2D}" destId="{5116E112-B4A6-4F3C-9D83-72A85B62BCE4}" srcOrd="1" destOrd="0" presId="urn:microsoft.com/office/officeart/2005/8/layout/cycle4"/>
    <dgm:cxn modelId="{C8E79828-B7A8-42CE-86C1-AC184AB888E1}" type="presOf" srcId="{9F0EF633-29FA-4099-AAB4-7B08754E1C08}" destId="{0A86792A-CA2C-4EDB-B467-F46953A7CCA8}" srcOrd="1" destOrd="0" presId="urn:microsoft.com/office/officeart/2005/8/layout/cycle4"/>
    <dgm:cxn modelId="{C23B8ACE-071F-4D3E-998C-C58EFF9AD81D}" srcId="{6A341750-9406-4D3D-9C24-CF723E2E84FA}" destId="{70769359-3AFB-4204-86CC-D1E00296C3BB}" srcOrd="2" destOrd="0" parTransId="{CA3BDDBF-975E-4C72-95A2-5FAEBE2E73CC}" sibTransId="{CD244078-6F78-4B66-B410-41A4B70E72C3}"/>
    <dgm:cxn modelId="{06D1E6EF-0652-42C1-B6EE-40EF3F825357}" srcId="{6A341750-9406-4D3D-9C24-CF723E2E84FA}" destId="{69ACD431-2D67-4818-A364-473992E4A6B1}" srcOrd="0" destOrd="0" parTransId="{297A65AD-4ED5-498B-8DD6-C21DB63A94E1}" sibTransId="{3CC1EC04-1AED-4AFC-9012-3294C9E5E43F}"/>
    <dgm:cxn modelId="{7201F866-FD84-40F9-B699-0193430BFD3B}" type="presOf" srcId="{B0B476A3-8103-4328-BCB8-26E10AE84C9C}" destId="{73E7BB8B-5B12-4011-815E-17BEA1B9204F}" srcOrd="0" destOrd="1" presId="urn:microsoft.com/office/officeart/2005/8/layout/cycle4"/>
    <dgm:cxn modelId="{CDB0D585-AE52-4EA7-BC00-D63E75B6F4A3}" type="presOf" srcId="{6A341750-9406-4D3D-9C24-CF723E2E84FA}" destId="{9E0FF33A-37EA-44F2-A7FE-1398A886BED4}" srcOrd="0" destOrd="0" presId="urn:microsoft.com/office/officeart/2005/8/layout/cycle4"/>
    <dgm:cxn modelId="{065712CB-980B-4D48-BA94-66C313AD1DFC}" type="presOf" srcId="{523D3F64-283E-4723-B29F-32531F2541A8}" destId="{942F788E-B56C-4489-AA03-96AF7B0E08E4}" srcOrd="1" destOrd="0" presId="urn:microsoft.com/office/officeart/2005/8/layout/cycle4"/>
    <dgm:cxn modelId="{ACCA0DBB-415F-4542-8B19-14C06C0C1E2E}" type="presOf" srcId="{92905B8F-EBB3-45CB-B427-45E9F57D7303}" destId="{942F788E-B56C-4489-AA03-96AF7B0E08E4}" srcOrd="1" destOrd="3" presId="urn:microsoft.com/office/officeart/2005/8/layout/cycle4"/>
    <dgm:cxn modelId="{61AA7A93-6581-411C-9EC7-B8ADC245B986}" type="presOf" srcId="{BBB1D6B4-BF7A-46A4-9A8A-1E484F8BF977}" destId="{27912CBF-8351-4DD5-9DD6-133DFC9FAC9D}" srcOrd="0" destOrd="1" presId="urn:microsoft.com/office/officeart/2005/8/layout/cycle4"/>
    <dgm:cxn modelId="{1AE5BC6E-7375-4992-BFBE-9C86210F7F86}" srcId="{9F8F48E7-F7D5-4682-BD44-924FED1A706D}" destId="{92905B8F-EBB3-45CB-B427-45E9F57D7303}" srcOrd="3" destOrd="0" parTransId="{2A3C2D77-E45F-4A01-98BA-7300C5C3DBE9}" sibTransId="{B7B03D2E-EBDE-405E-AD18-A018DEA52935}"/>
    <dgm:cxn modelId="{DC98C6BB-B4ED-47A3-815E-1DC41D494FEE}" srcId="{9F8F48E7-F7D5-4682-BD44-924FED1A706D}" destId="{9FAF726B-1C2C-4A53-B50B-D2BA33AC2A19}" srcOrd="2" destOrd="0" parTransId="{93218163-E444-48EF-A606-5A4E3588B77A}" sibTransId="{C2C08D20-3E4A-4728-A36A-5174DC183AC8}"/>
    <dgm:cxn modelId="{371A7979-565C-45D5-88E6-DA2D195445A5}" srcId="{7192C99B-0C73-42A4-9F81-A9B928B7F8AF}" destId="{3765CD8E-3C3A-4CAD-9775-92382D408D3F}" srcOrd="0" destOrd="0" parTransId="{4819B110-FB09-4512-BEC2-862F661825E6}" sibTransId="{40028438-730E-45C0-B468-A0EEAF6FCC30}"/>
    <dgm:cxn modelId="{0D08895E-2CE0-4FE2-ADB3-C06156E4664B}" type="presOf" srcId="{92905B8F-EBB3-45CB-B427-45E9F57D7303}" destId="{27912CBF-8351-4DD5-9DD6-133DFC9FAC9D}" srcOrd="0" destOrd="3" presId="urn:microsoft.com/office/officeart/2005/8/layout/cycle4"/>
    <dgm:cxn modelId="{24B81E61-302B-4279-A3E3-3AD96C7DAA95}" srcId="{69ACD431-2D67-4818-A364-473992E4A6B1}" destId="{0EE6AA66-EF37-4F26-9581-288D88D26E2D}" srcOrd="0" destOrd="0" parTransId="{490F193F-F6E7-440A-8698-231DDBCC7013}" sibTransId="{8CDC9992-2CD1-4030-BEE6-F80F060EAF97}"/>
    <dgm:cxn modelId="{64325F19-90CE-457B-A626-73D53C779529}" type="presOf" srcId="{DB204339-9A83-48D9-8877-8260B8E62B9B}" destId="{D91B7D7F-3504-4FC4-9A10-4FF98386EBC9}" srcOrd="0" destOrd="1" presId="urn:microsoft.com/office/officeart/2005/8/layout/cycle4"/>
    <dgm:cxn modelId="{A0D0D59E-B5DC-4D38-BA14-91B3BC2D900B}" type="presOf" srcId="{B0B476A3-8103-4328-BCB8-26E10AE84C9C}" destId="{D9B391B0-D796-4ECE-B073-C87D48363B46}" srcOrd="1" destOrd="1" presId="urn:microsoft.com/office/officeart/2005/8/layout/cycle4"/>
    <dgm:cxn modelId="{35A969C3-C32B-4A81-9BB3-2D128986A13D}" type="presOf" srcId="{CC249E8D-CB46-47C1-8F5F-2B6BA8B4F30A}" destId="{0A86792A-CA2C-4EDB-B467-F46953A7CCA8}" srcOrd="1" destOrd="2" presId="urn:microsoft.com/office/officeart/2005/8/layout/cycle4"/>
    <dgm:cxn modelId="{1042BD0F-42DC-4FE2-A104-A702D1B3C853}" srcId="{6A341750-9406-4D3D-9C24-CF723E2E84FA}" destId="{9F8F48E7-F7D5-4682-BD44-924FED1A706D}" srcOrd="3" destOrd="0" parTransId="{4D66362F-3818-4392-B7BC-C13A6E5336F8}" sibTransId="{31CDCDBA-BA29-4BFF-AB22-55016BF46FBE}"/>
    <dgm:cxn modelId="{3EA2F30E-EBDC-43B2-A0B6-11A11BB73B1E}" type="presParOf" srcId="{9E0FF33A-37EA-44F2-A7FE-1398A886BED4}" destId="{0B65EB71-D48A-4EA8-BB34-ABB1BC51A26B}" srcOrd="0" destOrd="0" presId="urn:microsoft.com/office/officeart/2005/8/layout/cycle4"/>
    <dgm:cxn modelId="{A75A09A2-A09D-49B0-B0AE-E8358B2AD8BE}" type="presParOf" srcId="{0B65EB71-D48A-4EA8-BB34-ABB1BC51A26B}" destId="{56F4734E-ED2E-4E7E-B40E-7D56B091F555}" srcOrd="0" destOrd="0" presId="urn:microsoft.com/office/officeart/2005/8/layout/cycle4"/>
    <dgm:cxn modelId="{025579C9-4F16-40F9-971A-94BCAD1A3FD1}" type="presParOf" srcId="{56F4734E-ED2E-4E7E-B40E-7D56B091F555}" destId="{3CB955B6-8D14-460A-9C75-0AD9641D7FDD}" srcOrd="0" destOrd="0" presId="urn:microsoft.com/office/officeart/2005/8/layout/cycle4"/>
    <dgm:cxn modelId="{27E35DD7-7A46-4E97-BA6F-AB27BA424C6B}" type="presParOf" srcId="{56F4734E-ED2E-4E7E-B40E-7D56B091F555}" destId="{5116E112-B4A6-4F3C-9D83-72A85B62BCE4}" srcOrd="1" destOrd="0" presId="urn:microsoft.com/office/officeart/2005/8/layout/cycle4"/>
    <dgm:cxn modelId="{4D243BAC-F1C9-4672-B28A-AAD69FB6A5B1}" type="presParOf" srcId="{0B65EB71-D48A-4EA8-BB34-ABB1BC51A26B}" destId="{10D93B4D-83F0-4590-93D6-A40B097AB998}" srcOrd="1" destOrd="0" presId="urn:microsoft.com/office/officeart/2005/8/layout/cycle4"/>
    <dgm:cxn modelId="{63512C37-3B40-4A41-B85A-162A94AAAAFC}" type="presParOf" srcId="{10D93B4D-83F0-4590-93D6-A40B097AB998}" destId="{73E7BB8B-5B12-4011-815E-17BEA1B9204F}" srcOrd="0" destOrd="0" presId="urn:microsoft.com/office/officeart/2005/8/layout/cycle4"/>
    <dgm:cxn modelId="{4382A7AF-B41A-4D12-B27B-97E7931E5D6E}" type="presParOf" srcId="{10D93B4D-83F0-4590-93D6-A40B097AB998}" destId="{D9B391B0-D796-4ECE-B073-C87D48363B46}" srcOrd="1" destOrd="0" presId="urn:microsoft.com/office/officeart/2005/8/layout/cycle4"/>
    <dgm:cxn modelId="{AD1AA8AF-3C33-4138-BC14-08696E2F3DA5}" type="presParOf" srcId="{0B65EB71-D48A-4EA8-BB34-ABB1BC51A26B}" destId="{5A5B4E5A-7EF7-4C32-80D4-7C062E070A24}" srcOrd="2" destOrd="0" presId="urn:microsoft.com/office/officeart/2005/8/layout/cycle4"/>
    <dgm:cxn modelId="{EFA89BD2-9393-4885-A89D-7598D1D50FF0}" type="presParOf" srcId="{5A5B4E5A-7EF7-4C32-80D4-7C062E070A24}" destId="{D91B7D7F-3504-4FC4-9A10-4FF98386EBC9}" srcOrd="0" destOrd="0" presId="urn:microsoft.com/office/officeart/2005/8/layout/cycle4"/>
    <dgm:cxn modelId="{0A15FC24-4FE1-4C72-BE73-E3414EC77A59}" type="presParOf" srcId="{5A5B4E5A-7EF7-4C32-80D4-7C062E070A24}" destId="{0A86792A-CA2C-4EDB-B467-F46953A7CCA8}" srcOrd="1" destOrd="0" presId="urn:microsoft.com/office/officeart/2005/8/layout/cycle4"/>
    <dgm:cxn modelId="{C65D5AB5-5C97-4A13-BD68-BB23A9CFBEAD}" type="presParOf" srcId="{0B65EB71-D48A-4EA8-BB34-ABB1BC51A26B}" destId="{46B7FC1F-2E95-49B9-A59D-674D1B245687}" srcOrd="3" destOrd="0" presId="urn:microsoft.com/office/officeart/2005/8/layout/cycle4"/>
    <dgm:cxn modelId="{789DB9E6-4881-4F64-86B0-CF17BDD486D1}" type="presParOf" srcId="{46B7FC1F-2E95-49B9-A59D-674D1B245687}" destId="{27912CBF-8351-4DD5-9DD6-133DFC9FAC9D}" srcOrd="0" destOrd="0" presId="urn:microsoft.com/office/officeart/2005/8/layout/cycle4"/>
    <dgm:cxn modelId="{B9769AD4-F204-48CD-A39F-EDDF16458906}" type="presParOf" srcId="{46B7FC1F-2E95-49B9-A59D-674D1B245687}" destId="{942F788E-B56C-4489-AA03-96AF7B0E08E4}" srcOrd="1" destOrd="0" presId="urn:microsoft.com/office/officeart/2005/8/layout/cycle4"/>
    <dgm:cxn modelId="{BD3D5786-C600-4862-AC9D-2130B7FD6792}" type="presParOf" srcId="{0B65EB71-D48A-4EA8-BB34-ABB1BC51A26B}" destId="{CF4D4A3B-37EE-43DA-8241-2E26C8137B74}" srcOrd="4" destOrd="0" presId="urn:microsoft.com/office/officeart/2005/8/layout/cycle4"/>
    <dgm:cxn modelId="{81BD4687-9E49-41DA-AF65-C56B08DA7CAB}" type="presParOf" srcId="{9E0FF33A-37EA-44F2-A7FE-1398A886BED4}" destId="{B7A10105-0AF1-4BF0-B8B8-0CB3F1CD0FE5}" srcOrd="1" destOrd="0" presId="urn:microsoft.com/office/officeart/2005/8/layout/cycle4"/>
    <dgm:cxn modelId="{00E892A0-6409-4E99-A4EF-8049CDE42140}" type="presParOf" srcId="{B7A10105-0AF1-4BF0-B8B8-0CB3F1CD0FE5}" destId="{60210081-B976-45D9-BB3B-DADD8F329CBA}" srcOrd="0" destOrd="0" presId="urn:microsoft.com/office/officeart/2005/8/layout/cycle4"/>
    <dgm:cxn modelId="{C6182FB1-B7C5-41F4-BAC2-4441E931F748}" type="presParOf" srcId="{B7A10105-0AF1-4BF0-B8B8-0CB3F1CD0FE5}" destId="{5BEE0CF0-6D33-4702-836A-A4C7679B9459}" srcOrd="1" destOrd="0" presId="urn:microsoft.com/office/officeart/2005/8/layout/cycle4"/>
    <dgm:cxn modelId="{17EBC86C-FF71-49FD-B7AE-CF265EA617FB}" type="presParOf" srcId="{B7A10105-0AF1-4BF0-B8B8-0CB3F1CD0FE5}" destId="{58B92B25-636E-4DAC-84A2-5AD9ABF8BBD7}" srcOrd="2" destOrd="0" presId="urn:microsoft.com/office/officeart/2005/8/layout/cycle4"/>
    <dgm:cxn modelId="{FCBF9C0D-6646-404B-904D-E1019A795641}" type="presParOf" srcId="{B7A10105-0AF1-4BF0-B8B8-0CB3F1CD0FE5}" destId="{119C0E9B-D362-46DB-854F-2A6BBEE001D2}" srcOrd="3" destOrd="0" presId="urn:microsoft.com/office/officeart/2005/8/layout/cycle4"/>
    <dgm:cxn modelId="{B56320C5-7D24-4723-9A13-FAFC9BC1B408}" type="presParOf" srcId="{B7A10105-0AF1-4BF0-B8B8-0CB3F1CD0FE5}" destId="{BE911E18-002A-44F8-8E7B-4DC5E74F37CD}" srcOrd="4" destOrd="0" presId="urn:microsoft.com/office/officeart/2005/8/layout/cycle4"/>
    <dgm:cxn modelId="{C05DB4BC-4F23-49DA-AA35-41F75A4EE85B}" type="presParOf" srcId="{9E0FF33A-37EA-44F2-A7FE-1398A886BED4}" destId="{E2911DD9-E6BD-4366-85F2-6A6D220904B3}" srcOrd="2" destOrd="0" presId="urn:microsoft.com/office/officeart/2005/8/layout/cycle4"/>
    <dgm:cxn modelId="{9E10F751-5A34-4271-8033-A1A79D296030}" type="presParOf" srcId="{9E0FF33A-37EA-44F2-A7FE-1398A886BED4}" destId="{81682C68-49AC-4BED-933C-1CE77DDB10A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B7D7F-3504-4FC4-9A10-4FF98386EBC9}">
      <dsp:nvSpPr>
        <dsp:cNvPr id="0" name=""/>
        <dsp:cNvSpPr/>
      </dsp:nvSpPr>
      <dsp:spPr>
        <a:xfrm>
          <a:off x="5484289" y="3165162"/>
          <a:ext cx="4054378" cy="1769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573088" lvl="1" indent="-573088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/>
        </a:p>
      </dsp:txBody>
      <dsp:txXfrm>
        <a:off x="6739480" y="3646504"/>
        <a:ext cx="2760309" cy="1249633"/>
      </dsp:txXfrm>
    </dsp:sp>
    <dsp:sp modelId="{27912CBF-8351-4DD5-9DD6-133DFC9FAC9D}">
      <dsp:nvSpPr>
        <dsp:cNvPr id="0" name=""/>
        <dsp:cNvSpPr/>
      </dsp:nvSpPr>
      <dsp:spPr>
        <a:xfrm>
          <a:off x="1058834" y="3165162"/>
          <a:ext cx="4054378" cy="1769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Text / graph /illustration/ flow chart with labels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 smtClean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 smtClean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</dsp:txBody>
      <dsp:txXfrm>
        <a:off x="1097712" y="3646504"/>
        <a:ext cx="2760309" cy="1249633"/>
      </dsp:txXfrm>
    </dsp:sp>
    <dsp:sp modelId="{73E7BB8B-5B12-4011-815E-17BEA1B9204F}">
      <dsp:nvSpPr>
        <dsp:cNvPr id="0" name=""/>
        <dsp:cNvSpPr/>
      </dsp:nvSpPr>
      <dsp:spPr>
        <a:xfrm>
          <a:off x="5252260" y="-82286"/>
          <a:ext cx="4054378" cy="1769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Text / graph /illustration/ flow chart with labels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</dsp:txBody>
      <dsp:txXfrm>
        <a:off x="6507451" y="-43408"/>
        <a:ext cx="2760309" cy="1249633"/>
      </dsp:txXfrm>
    </dsp:sp>
    <dsp:sp modelId="{3CB955B6-8D14-460A-9C75-0AD9641D7FDD}">
      <dsp:nvSpPr>
        <dsp:cNvPr id="0" name=""/>
        <dsp:cNvSpPr/>
      </dsp:nvSpPr>
      <dsp:spPr>
        <a:xfrm>
          <a:off x="1208961" y="-82286"/>
          <a:ext cx="4054378" cy="1769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Text / graph /illustration</a:t>
          </a:r>
          <a:endParaRPr lang="en-US" sz="2400" kern="1200" dirty="0"/>
        </a:p>
      </dsp:txBody>
      <dsp:txXfrm>
        <a:off x="1247839" y="-43408"/>
        <a:ext cx="2760309" cy="1249633"/>
      </dsp:txXfrm>
    </dsp:sp>
    <dsp:sp modelId="{60210081-B976-45D9-BB3B-DADD8F329CBA}">
      <dsp:nvSpPr>
        <dsp:cNvPr id="0" name=""/>
        <dsp:cNvSpPr/>
      </dsp:nvSpPr>
      <dsp:spPr>
        <a:xfrm>
          <a:off x="3035490" y="285940"/>
          <a:ext cx="2172144" cy="217214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Background</a:t>
          </a:r>
          <a:endParaRPr lang="en-US" sz="1800" kern="1200" dirty="0"/>
        </a:p>
      </dsp:txBody>
      <dsp:txXfrm>
        <a:off x="3671696" y="922146"/>
        <a:ext cx="1535938" cy="1535938"/>
      </dsp:txXfrm>
    </dsp:sp>
    <dsp:sp modelId="{5BEE0CF0-6D33-4702-836A-A4C7679B9459}">
      <dsp:nvSpPr>
        <dsp:cNvPr id="0" name=""/>
        <dsp:cNvSpPr/>
      </dsp:nvSpPr>
      <dsp:spPr>
        <a:xfrm rot="5400000">
          <a:off x="5307965" y="285940"/>
          <a:ext cx="2172144" cy="217214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Methodology</a:t>
          </a:r>
          <a:endParaRPr lang="en-US" sz="1800" kern="1200" dirty="0"/>
        </a:p>
      </dsp:txBody>
      <dsp:txXfrm rot="-5400000">
        <a:off x="5307965" y="922146"/>
        <a:ext cx="1535938" cy="1535938"/>
      </dsp:txXfrm>
    </dsp:sp>
    <dsp:sp modelId="{58B92B25-636E-4DAC-84A2-5AD9ABF8BBD7}">
      <dsp:nvSpPr>
        <dsp:cNvPr id="0" name=""/>
        <dsp:cNvSpPr/>
      </dsp:nvSpPr>
      <dsp:spPr>
        <a:xfrm rot="10800000">
          <a:off x="5307965" y="2558415"/>
          <a:ext cx="2172144" cy="217214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Conclusions</a:t>
          </a:r>
          <a:endParaRPr lang="en-US" sz="1800" kern="1200" dirty="0"/>
        </a:p>
      </dsp:txBody>
      <dsp:txXfrm rot="10800000">
        <a:off x="5307965" y="2558415"/>
        <a:ext cx="1535938" cy="1535938"/>
      </dsp:txXfrm>
    </dsp:sp>
    <dsp:sp modelId="{119C0E9B-D362-46DB-854F-2A6BBEE001D2}">
      <dsp:nvSpPr>
        <dsp:cNvPr id="0" name=""/>
        <dsp:cNvSpPr/>
      </dsp:nvSpPr>
      <dsp:spPr>
        <a:xfrm rot="16200000">
          <a:off x="3035490" y="2558415"/>
          <a:ext cx="2172144" cy="217214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Results</a:t>
          </a:r>
          <a:endParaRPr lang="en-US" sz="1800" kern="1200" dirty="0"/>
        </a:p>
      </dsp:txBody>
      <dsp:txXfrm rot="5400000">
        <a:off x="3671696" y="2558415"/>
        <a:ext cx="1535938" cy="1535938"/>
      </dsp:txXfrm>
    </dsp:sp>
    <dsp:sp modelId="{E2911DD9-E6BD-4366-85F2-6A6D220904B3}">
      <dsp:nvSpPr>
        <dsp:cNvPr id="0" name=""/>
        <dsp:cNvSpPr/>
      </dsp:nvSpPr>
      <dsp:spPr>
        <a:xfrm>
          <a:off x="4882816" y="2056765"/>
          <a:ext cx="749966" cy="65214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82C68-49AC-4BED-933C-1CE77DDB10A3}">
      <dsp:nvSpPr>
        <dsp:cNvPr id="0" name=""/>
        <dsp:cNvSpPr/>
      </dsp:nvSpPr>
      <dsp:spPr>
        <a:xfrm rot="10800000">
          <a:off x="4882816" y="2307590"/>
          <a:ext cx="749966" cy="65214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0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9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7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6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5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0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6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5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12FC2-EFF4-499C-B417-8F3323549DBA}" type="datetimeFigureOut">
              <a:rPr lang="en-US" smtClean="0"/>
              <a:t>2024-11-06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13C71-5314-4EE9-B9F1-601766822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0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Graphical Abstract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812997"/>
              </p:ext>
            </p:extLst>
          </p:nvPr>
        </p:nvGraphicFramePr>
        <p:xfrm>
          <a:off x="838200" y="1160463"/>
          <a:ext cx="10515600" cy="501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874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Sample Graphical Abstract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Graphical Abstract</dc:title>
  <dc:creator>HP</dc:creator>
  <cp:lastModifiedBy>HP</cp:lastModifiedBy>
  <cp:revision>2</cp:revision>
  <dcterms:created xsi:type="dcterms:W3CDTF">2024-11-06T18:31:07Z</dcterms:created>
  <dcterms:modified xsi:type="dcterms:W3CDTF">2024-11-06T18:36:56Z</dcterms:modified>
</cp:coreProperties>
</file>